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536" r:id="rId2"/>
    <p:sldId id="554" r:id="rId3"/>
    <p:sldId id="553" r:id="rId4"/>
    <p:sldId id="555" r:id="rId5"/>
    <p:sldId id="556" r:id="rId6"/>
    <p:sldId id="557" r:id="rId7"/>
    <p:sldId id="558" r:id="rId8"/>
    <p:sldId id="561" r:id="rId9"/>
    <p:sldId id="562" r:id="rId10"/>
    <p:sldId id="563" r:id="rId11"/>
    <p:sldId id="565" r:id="rId12"/>
    <p:sldId id="564" r:id="rId13"/>
    <p:sldId id="566" r:id="rId14"/>
    <p:sldId id="567" r:id="rId15"/>
    <p:sldId id="568" r:id="rId16"/>
    <p:sldId id="569" r:id="rId17"/>
    <p:sldId id="570" r:id="rId18"/>
    <p:sldId id="571" r:id="rId19"/>
    <p:sldId id="572" r:id="rId20"/>
    <p:sldId id="573" r:id="rId21"/>
    <p:sldId id="574" r:id="rId22"/>
  </p:sldIdLst>
  <p:sldSz cx="12192000" cy="6858000"/>
  <p:notesSz cx="6858000" cy="9144000"/>
  <p:embeddedFontLst>
    <p:embeddedFont>
      <p:font typeface="a드림고딕2" panose="02020600000000000000" pitchFamily="18" charset="-127"/>
      <p:regular r:id="rId24"/>
    </p:embeddedFont>
    <p:embeddedFont>
      <p:font typeface="a드림고딕4" panose="02020600000000000000" pitchFamily="18" charset="-127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a드림고딕5" panose="02020600000000000000" pitchFamily="18" charset="-127"/>
      <p:regular r:id="rId30"/>
    </p:embeddedFont>
    <p:embeddedFont>
      <p:font typeface="맑은 고딕" panose="020B0503020000020004" pitchFamily="50" charset="-127"/>
      <p:regular r:id="rId31"/>
      <p:bold r:id="rId32"/>
    </p:embeddedFont>
    <p:embeddedFont>
      <p:font typeface="a드림고딕3" panose="02020600000000000000" pitchFamily="18" charset="-127"/>
      <p:regular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_30 PSJ" initials="_P" lastIdx="1" clrIdx="0">
    <p:extLst>
      <p:ext uri="{19B8F6BF-5375-455C-9EA6-DF929625EA0E}">
        <p15:presenceInfo xmlns:p15="http://schemas.microsoft.com/office/powerpoint/2012/main" userId="_30 PS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1B26"/>
    <a:srgbClr val="EFEADD"/>
    <a:srgbClr val="C19981"/>
    <a:srgbClr val="D82406"/>
    <a:srgbClr val="41719C"/>
    <a:srgbClr val="B83726"/>
    <a:srgbClr val="FFFFFF"/>
    <a:srgbClr val="B38365"/>
    <a:srgbClr val="E6C5F3"/>
    <a:srgbClr val="AD7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24" autoAdjust="0"/>
    <p:restoredTop sz="96556" autoAdjust="0"/>
  </p:normalViewPr>
  <p:slideViewPr>
    <p:cSldViewPr snapToGrid="0">
      <p:cViewPr varScale="1">
        <p:scale>
          <a:sx n="54" d="100"/>
          <a:sy n="54" d="100"/>
        </p:scale>
        <p:origin x="84" y="14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16004-6C9F-4303-8B6A-84081F91B22F}" type="datetimeFigureOut">
              <a:rPr lang="en-US" smtClean="0"/>
              <a:t>6/10/2022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F26D7-3955-4B5D-A100-843940C5F2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927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EADD"/>
            </a:gs>
            <a:gs pos="100000">
              <a:srgbClr val="C19981"/>
            </a:gs>
          </a:gsLst>
          <a:lin ang="6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Title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1190064" y="4264342"/>
            <a:ext cx="3966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박성준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20205075</a:t>
            </a:r>
          </a:p>
          <a:p>
            <a:pPr lvl="0"/>
            <a:r>
              <a:rPr lang="ko-KR" altLang="en-US" dirty="0" err="1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권재용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</a:t>
            </a:r>
            <a:r>
              <a:rPr lang="en-US" altLang="ko-KR" sz="1400" dirty="0" smtClean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20185016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r>
              <a:rPr lang="en-US" altLang="ko-KR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Kohinur Akter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</a:t>
            </a:r>
            <a:r>
              <a:rPr lang="en-US" altLang="ko-KR" sz="1400" dirty="0" smtClean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20201166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endParaRPr lang="en-US" altLang="ko-KR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7C884BD-5AFA-4057-A512-99D9B9CB2B38}" type="slidenum">
              <a:rPr lang="en-US" sz="120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099691" y="1921685"/>
            <a:ext cx="33025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AI</a:t>
            </a:r>
            <a:r>
              <a:rPr lang="en-US" altLang="ko-KR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ko-KR" altLang="en-US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동물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ko-KR" altLang="en-US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행동 분석 프로젝트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77" y="564569"/>
            <a:ext cx="3337465" cy="175596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5610368" y="2763957"/>
            <a:ext cx="5162550" cy="2842644"/>
          </a:xfrm>
          <a:prstGeom prst="round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599" y="1773910"/>
            <a:ext cx="2022136" cy="202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8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Chap3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7056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UML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3173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Design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10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785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Chap3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753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Pipeline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3173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Design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11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6775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Chap3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7700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Architecture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3173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Design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9324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Chap3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7700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Architecture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3173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Design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13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8868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Chap4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4619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Front-end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2492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Im</a:t>
            </a:r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plementation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14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60544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Chap4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4366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Back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-end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2492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Im</a:t>
            </a:r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plementation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15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9422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Chap4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2763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AI Model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2492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Im</a:t>
            </a:r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plementation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16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832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Chap4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945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Website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2492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Im</a:t>
            </a:r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plementation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17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62210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Chap5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16832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Testing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18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992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Chap6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7604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Maintenance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19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1734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</a:p>
          <a:p>
            <a:pPr algn="ctr"/>
            <a:r>
              <a:rPr lang="en-US" altLang="ko-KR" sz="700" b="1" dirty="0" smtClean="0">
                <a:solidFill>
                  <a:prstClr val="white"/>
                </a:solidFill>
              </a:rPr>
              <a:t>0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092501" y="872007"/>
            <a:ext cx="13973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Index</a:t>
            </a:r>
            <a:endParaRPr lang="en-US" sz="36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109775" y="1371131"/>
            <a:ext cx="6799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목차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09775" y="2153207"/>
            <a:ext cx="60960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lvl="0" indent="-228600">
              <a:buFontTx/>
              <a:buAutoNum type="arabicPeriod"/>
            </a:pPr>
            <a:r>
              <a:rPr lang="en-US" altLang="ko-KR" sz="2000" dirty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en-US" altLang="ko-KR" sz="2000" dirty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S</a:t>
            </a:r>
            <a:r>
              <a:rPr lang="en-US" altLang="ko-KR" sz="2000" dirty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W Development Plan</a:t>
            </a:r>
          </a:p>
          <a:p>
            <a:pPr lvl="0"/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Problem·Marketability·Main </a:t>
            </a:r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Task·Prototype </a:t>
            </a:r>
            <a:r>
              <a:rPr lang="en-US" altLang="ko-KR" sz="1400" dirty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Model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1109775" y="2851499"/>
            <a:ext cx="60960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2. </a:t>
            </a:r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R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equirements</a:t>
            </a:r>
          </a:p>
          <a:p>
            <a:pPr lvl="0"/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Analysis·Specification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092501" y="3591845"/>
            <a:ext cx="60960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ko-KR" sz="2000" dirty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3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. </a:t>
            </a:r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S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W Design</a:t>
            </a:r>
          </a:p>
          <a:p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UML·Pipeline·Architecture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109775" y="4318351"/>
            <a:ext cx="60960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4. </a:t>
            </a:r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I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mplementation</a:t>
            </a:r>
          </a:p>
          <a:p>
            <a:pPr lvl="0"/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Frontend·Backend·AI Model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7354144" y="2839741"/>
            <a:ext cx="3326556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2000" dirty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5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. </a:t>
            </a:r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T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esting</a:t>
            </a:r>
          </a:p>
          <a:p>
            <a:pPr lvl="0"/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Subtitle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354144" y="3601275"/>
            <a:ext cx="3326556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6. </a:t>
            </a:r>
            <a:r>
              <a:rPr lang="en-US" altLang="ko-KR" sz="2000" dirty="0" smtClean="0">
                <a:solidFill>
                  <a:srgbClr val="991B26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M</a:t>
            </a:r>
            <a:r>
              <a:rPr lang="en-US" altLang="ko-KR" sz="2000" dirty="0" smtClean="0">
                <a:solidFill>
                  <a:prstClr val="black"/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aintenance</a:t>
            </a:r>
          </a:p>
          <a:p>
            <a:pPr lvl="0"/>
            <a:r>
              <a:rPr lang="en-US" altLang="ko-KR" sz="1400" dirty="0" smtClean="0">
                <a:solidFill>
                  <a:prstClr val="white">
                    <a:lumMod val="50000"/>
                  </a:prstClr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Subtitle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67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Chap7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11031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Q&amp;A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20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95892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Chap7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22156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Appendix.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21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992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 smtClean="0">
                <a:solidFill>
                  <a:prstClr val="white"/>
                </a:solidFill>
              </a:rPr>
              <a:t>1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1810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P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roblem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45688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Development Plan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327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 smtClean="0">
                <a:solidFill>
                  <a:prstClr val="white"/>
                </a:solidFill>
              </a:rPr>
              <a:t>1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8354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Marketability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45688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Development Plan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932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 smtClean="0">
                <a:solidFill>
                  <a:prstClr val="white"/>
                </a:solidFill>
              </a:rPr>
              <a:t>1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4696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Main Task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45688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Development Plan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5704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 smtClean="0">
                <a:solidFill>
                  <a:prstClr val="white"/>
                </a:solidFill>
              </a:rPr>
              <a:t>1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226568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Prototype Model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45688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SW Development Plan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917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>
                <a:solidFill>
                  <a:prstClr val="white"/>
                </a:solidFill>
              </a:rPr>
              <a:t>2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2525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Analysis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9220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Requirements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7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2829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>
                <a:solidFill>
                  <a:prstClr val="white"/>
                </a:solidFill>
              </a:rPr>
              <a:t>2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8562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Specification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9220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Requirements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8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43379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Chap</a:t>
            </a:r>
            <a:r>
              <a:rPr lang="en-US" altLang="ko-KR" sz="700" dirty="0">
                <a:solidFill>
                  <a:prstClr val="white"/>
                </a:solidFill>
              </a:rPr>
              <a:t>2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371131"/>
            <a:ext cx="18562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Specification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9220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Requirements</a:t>
            </a:r>
            <a:endParaRPr lang="en-US" sz="32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B-fact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9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514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200" dirty="0">
            <a:latin typeface="a드림고딕4" panose="02020600000000000000" pitchFamily="18" charset="-127"/>
            <a:ea typeface="a드림고딕4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4005</TotalTime>
  <Words>181</Words>
  <Application>Microsoft Office PowerPoint</Application>
  <PresentationFormat>와이드스크린</PresentationFormat>
  <Paragraphs>98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a드림고딕2</vt:lpstr>
      <vt:lpstr>Arial</vt:lpstr>
      <vt:lpstr>a드림고딕4</vt:lpstr>
      <vt:lpstr>Calibri</vt:lpstr>
      <vt:lpstr>a드림고딕5</vt:lpstr>
      <vt:lpstr>맑은 고딕</vt:lpstr>
      <vt:lpstr>a드림고딕3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PSJ</cp:lastModifiedBy>
  <cp:revision>562</cp:revision>
  <dcterms:created xsi:type="dcterms:W3CDTF">2018-08-02T07:05:36Z</dcterms:created>
  <dcterms:modified xsi:type="dcterms:W3CDTF">2022-06-09T17:11:04Z</dcterms:modified>
</cp:coreProperties>
</file>

<file path=docProps/thumbnail.jpeg>
</file>